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4" r:id="rId3"/>
    <p:sldId id="260" r:id="rId4"/>
    <p:sldId id="261" r:id="rId5"/>
    <p:sldId id="262" r:id="rId6"/>
    <p:sldId id="259" r:id="rId7"/>
    <p:sldId id="263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D24A4B-18FF-4A01-B2EE-84FDC397A6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F11993-A67F-4D2F-9FE9-E7913366B1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32F683-78F3-4080-A87E-216C5441B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02D652-50BF-4C42-BAE8-107F86635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F1CFDBD-C2B1-4CB8-B24D-0A3567115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1242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5956EE-3875-49E4-BF15-F07AC1C00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D38A823-263A-4BFC-9D77-67B7A30E4A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DC5757D-74D8-4A45-93FD-A8A3EA8E4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826A02-AFE6-480E-9A71-E9EAE245A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810DEA-3B48-4646-AD16-CADB4C90F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5762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0ED99A2-E7FE-4051-A418-1921A23E85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51EEA4B-B2D7-4438-AD9B-7F804B6E66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D4CCC90-8280-4B89-9022-EA17C29CF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C4FD45-01ED-4862-B1EF-AFC668E11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B1D24FE-7785-405D-B937-E06EABC1C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5594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2BE181-25F1-41BD-B855-18BB2BA41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FD1DBC-0EBF-41B0-908C-504F22224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E026F9-1E02-473E-BB04-CBEF7207C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47EEA77-2936-4AF0-8674-14B3E583C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AC5457-6206-4735-A9AC-94D74575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6382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DDA349-3550-45C0-9E78-C18955D80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19EC43F-D9B3-48E5-BE28-457310CC2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EBCBA1-80D7-4446-839E-AC36F0EE5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106DD2-6588-4325-B1E0-AA50A95EB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FE2DED-C43A-49D0-99D0-2CA66DB28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7112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53D9E3-DA06-4387-AE57-E73FAB927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F4B6FA-8763-4918-880F-8C7E6B465E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5BE8965-710D-493C-8F2D-58102A387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5592200-1CB1-4C68-8776-2429F30EF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B36A8D5-1787-4539-B986-E00DDD260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7DB8752-37E4-4264-A4D5-6A04BD599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3195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7CF3D8-85C7-4047-9F42-4B5C73627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F5D92FC-EC60-49F5-86E7-CE32AC4A4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677092F-75D7-4306-ACF8-7726A0FCE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A7F32F1-2FA4-4C75-9573-5C7D23A36F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0C9F698-29D9-4F98-94F6-87A910477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5204BA6-ADF9-4CDD-A3C9-9D2B149A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BDE77C9-EC63-414A-9DE5-20213854C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4C8FC42-8D86-42D9-B478-70AA83E2D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142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D37DAF-8ED6-4C6A-819B-50D84937B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6E313BF-4F68-4744-ACCA-779A50113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F30708-AE4B-4F67-A85C-E1BB7BCDF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643AAD9-166A-4DF1-BC59-D6679BEC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5687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A72C4B5-A885-423B-92AC-E4D262712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D86C668-6FC8-421C-932C-147BC59B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EC6CD2C-192A-4E72-9886-FCF3C377F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8244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056FE7-5670-454F-AA7E-A6E1575FF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20EC8D-A3EA-4A86-BB14-4D8B7BFE3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13090FA-93C8-4216-A68E-AF77878C2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499F67-94CA-4FC5-84F1-5D59CE656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A6E6626-E31F-42BA-B224-7938C36CB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681A70D-DC64-4E89-BA63-856693D25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6218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7C1F42-DF57-4C9D-B358-C68FE4DCF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2BE22D9-C9A1-48C8-8E9F-2333A1D4FA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3DEA124-DAD6-45FC-9812-D7F54B90D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9057A97-164F-40D4-AAA8-E1139E366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43C8735-1F65-4499-9D84-1F8CC786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2874476-65CB-4FC1-834D-B603DD7AF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4474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E4D144C-A04E-44B9-908D-9B8EC98BA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9E1FAA3-6EA5-4C01-AAF6-9BD35FB27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D4D51E-B745-44E0-B0D5-0339EDA8AE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BC867-323B-43ED-8803-BB750AAA6C5F}" type="datetimeFigureOut">
              <a:rPr lang="pt-BR" smtClean="0"/>
              <a:t>23/09/2017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A93866-C195-4A9C-AABB-D81245FA64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BFC1416-10AE-4D38-9BB6-7CBDACB2F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E6AD9D-70F9-42C4-B2F4-922FA33A01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0294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787A9D16-FADB-446D-9F4F-AFFAB378F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208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C519BA8-BD18-4C9D-99A4-7199B8542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359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Uma imagem contendo texto&#10;&#10;Descrição gerada com alta confiança">
            <a:extLst>
              <a:ext uri="{FF2B5EF4-FFF2-40B4-BE49-F238E27FC236}">
                <a16:creationId xmlns:a16="http://schemas.microsoft.com/office/drawing/2014/main" id="{2EAB5F72-633F-40E9-AB49-39222B079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707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foto&#10;&#10;Descrição gerada com muito alta confiança">
            <a:extLst>
              <a:ext uri="{FF2B5EF4-FFF2-40B4-BE49-F238E27FC236}">
                <a16:creationId xmlns:a16="http://schemas.microsoft.com/office/drawing/2014/main" id="{3BDF0728-DDD1-4AD3-BDF3-F43C3DA203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227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AFFE740-8DB4-4A48-869B-A1E59A89E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684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ntendo texto, quadro-negro&#10;&#10;Descrição gerada com alta confiança">
            <a:extLst>
              <a:ext uri="{FF2B5EF4-FFF2-40B4-BE49-F238E27FC236}">
                <a16:creationId xmlns:a16="http://schemas.microsoft.com/office/drawing/2014/main" id="{175254A5-020F-4500-9D7C-FCD3FD496F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86" y="0"/>
            <a:ext cx="121977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36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B38B619-C789-4657-A406-4431CDB77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984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Marcos Neto</dc:creator>
  <cp:lastModifiedBy>Marcos Neto</cp:lastModifiedBy>
  <cp:revision>12</cp:revision>
  <dcterms:created xsi:type="dcterms:W3CDTF">2017-09-24T00:50:44Z</dcterms:created>
  <dcterms:modified xsi:type="dcterms:W3CDTF">2017-09-24T07:33:22Z</dcterms:modified>
</cp:coreProperties>
</file>

<file path=docProps/thumbnail.jpeg>
</file>